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8" r:id="rId9"/>
    <p:sldId id="270" r:id="rId10"/>
    <p:sldId id="271" r:id="rId11"/>
    <p:sldId id="266" r:id="rId12"/>
    <p:sldId id="265" r:id="rId13"/>
    <p:sldId id="262" r:id="rId14"/>
    <p:sldId id="273" r:id="rId15"/>
    <p:sldId id="272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2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Arial Black" panose="020B0A04020102020204" pitchFamily="34" charset="0"/>
              </a:rPr>
              <a:t>Муниципальное бюджетное дошкольное образовательное учреждение</a:t>
            </a:r>
            <a:br>
              <a:rPr lang="ru-RU" sz="1400" b="1" dirty="0" smtClean="0">
                <a:latin typeface="Arial Black" panose="020B0A04020102020204" pitchFamily="34" charset="0"/>
              </a:rPr>
            </a:br>
            <a:r>
              <a:rPr lang="ru-RU" sz="1400" b="1" dirty="0" smtClean="0">
                <a:latin typeface="Arial Black" panose="020B0A04020102020204" pitchFamily="34" charset="0"/>
              </a:rPr>
              <a:t>«Центр развития ребенка – детский сад № 50 «Лэйсэн» г. Альметьевска»</a:t>
            </a:r>
            <a:endParaRPr lang="ru-RU" sz="14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Сетевое взаимодействие с социальными партнёрами  как ресурс реализации задач по экологическому воспитанию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»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b="1" dirty="0"/>
          </a:p>
          <a:p>
            <a:pPr marL="0" indent="0" algn="r">
              <a:buNone/>
            </a:pPr>
            <a:r>
              <a:rPr lang="ru-RU" b="1" dirty="0" smtClean="0"/>
              <a:t>  </a:t>
            </a:r>
            <a:r>
              <a:rPr lang="ru-RU" sz="2400" b="1" dirty="0">
                <a:latin typeface="Arial Black" panose="020B0A04020102020204" pitchFamily="34" charset="0"/>
              </a:rPr>
              <a:t>заведующий МБДОУ «ЦРР-д/с № 50 «Лэйсэн» </a:t>
            </a:r>
          </a:p>
          <a:p>
            <a:pPr marL="0" indent="0" algn="r">
              <a:buNone/>
            </a:pPr>
            <a:r>
              <a:rPr lang="ru-RU" sz="2400" b="1" dirty="0" err="1">
                <a:latin typeface="Arial Black" panose="020B0A04020102020204" pitchFamily="34" charset="0"/>
              </a:rPr>
              <a:t>Строкина</a:t>
            </a:r>
            <a:r>
              <a:rPr lang="ru-RU" sz="2400" b="1" dirty="0">
                <a:latin typeface="Arial Black" panose="020B0A04020102020204" pitchFamily="34" charset="0"/>
              </a:rPr>
              <a:t> Наталья Ивановна</a:t>
            </a:r>
          </a:p>
          <a:p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1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D:\DoKyMeHTbl\Desktop\2016\фото д-с\экскурсия в библиотеку , ВНИМАНИЕ ДЕТИ 2017, день защиты детей\DSCN4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0" y="0"/>
            <a:ext cx="9098623" cy="682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856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Встреча с представителями Альметьевского лесничества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 descr="D:\DoKyMeHTbl\Desktop\2016\фото д-с\лесничий 2022\IMG-20220415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7" y="980728"/>
            <a:ext cx="7746519" cy="580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8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oKyMeHTbl\Desktop\2016\фото д-с\лесничий 2022\IMG-20220415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0" y="82289"/>
            <a:ext cx="3671914" cy="48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KyMeHTbl\Desktop\2016\фото д-с\лесничий 2022\IMG-20220415-WA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0797"/>
            <a:ext cx="5082902" cy="677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753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Видеообращение  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третье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классников СОШ № 3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 детям МБДОУ «ЦРР-д/с № 50 «Лэйсэн» 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г. Альметьевска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Видеообращение школьников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83568" y="1268760"/>
            <a:ext cx="7959477" cy="5372270"/>
          </a:xfrm>
        </p:spPr>
      </p:pic>
    </p:spTree>
    <p:extLst>
      <p:ext uri="{BB962C8B-B14F-4D97-AF65-F5344CB8AC3E}">
        <p14:creationId xmlns:p14="http://schemas.microsoft.com/office/powerpoint/2010/main" val="37686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совместный проект «Чистота-залог 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здоровья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»  первоклассники  </a:t>
            </a: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СОШ №16 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 дети МБДОУ № 50 «Лэйсэн» г. Альметьевска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C:\Users\DoKyMeHTbl\AppData\Local\Temp\Rar$DIa0.984\IMG-20220427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9384" y="2300632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DoKyMeHTbl\AppData\Local\Temp\Rar$DIa0.433\IMG-20220427-WA0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29" y="1268760"/>
            <a:ext cx="3934657" cy="295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924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Подарки своими руками детям детского дома </a:t>
            </a:r>
            <a:b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г. Альметьевска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 descr="https://sun9-54.userapi.com/impg/em46ZqvrWYCfFlc2u1GgFT6jbOrDccBg_ojFkQ/5ntdh-Kn5Fg.jpg?size=1280x960&amp;quality=96&amp;sign=6673666b140afb4868d5e2a1d3b0152f&amp;type=albu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124744"/>
            <a:ext cx="7848872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682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Спасибо за внимание</a:t>
            </a:r>
            <a:endParaRPr lang="ru-RU" sz="4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9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Если ты думаешь на год вперед, посади семя.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Если ты думаешь на десятилетие вперед, посади дерево.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Если ты думаешь навек вперед, воспитай человека.</a:t>
            </a:r>
          </a:p>
          <a:p>
            <a:pPr marL="0" indent="0">
              <a:buNone/>
            </a:pPr>
            <a:r>
              <a:rPr lang="ru-RU" b="1" dirty="0">
                <a:latin typeface="Arial Black" panose="020B0A040201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b="1" dirty="0">
                <a:latin typeface="Arial Black" panose="020B0A04020102020204" pitchFamily="34" charset="0"/>
              </a:rPr>
              <a:t>Восточная мудрость</a:t>
            </a:r>
          </a:p>
          <a:p>
            <a:pPr marL="0" indent="0">
              <a:buNone/>
            </a:pPr>
            <a:r>
              <a:rPr lang="ru-RU" dirty="0">
                <a:latin typeface="Arial Black" panose="020B0A04020102020204" pitchFamily="34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3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З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адачи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807770"/>
              </p:ext>
            </p:extLst>
          </p:nvPr>
        </p:nvGraphicFramePr>
        <p:xfrm>
          <a:off x="304800" y="2132855"/>
          <a:ext cx="8686800" cy="426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593317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экологического сознания всех участников; </a:t>
                      </a:r>
                      <a:endParaRPr lang="ru-RU" sz="2400" dirty="0"/>
                    </a:p>
                  </a:txBody>
                  <a:tcPr marL="96520" marR="96520"/>
                </a:tc>
              </a:tr>
              <a:tr h="1462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совершенствование             воспитательно- образовательной работы через взаимодействие с социальными партнерами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2400" dirty="0"/>
                    </a:p>
                  </a:txBody>
                  <a:tcPr marL="96520" marR="96520"/>
                </a:tc>
              </a:tr>
              <a:tr h="1024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пропаганда экологических знаний;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dirty="0"/>
                    </a:p>
                  </a:txBody>
                  <a:tcPr marL="96520" marR="96520"/>
                </a:tc>
              </a:tr>
              <a:tr h="1024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приобщение общественности к вопросам экологического воспитания детей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2400" dirty="0"/>
                    </a:p>
                  </a:txBody>
                  <a:tcPr marL="96520" marR="965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87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Этапы взаимодействия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1449795"/>
              </p:ext>
            </p:extLst>
          </p:nvPr>
        </p:nvGraphicFramePr>
        <p:xfrm>
          <a:off x="304800" y="2276872"/>
          <a:ext cx="8686800" cy="2952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1158508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Первый этап </a:t>
                      </a:r>
                      <a:endParaRPr lang="ru-RU" sz="28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подготовительный</a:t>
                      </a:r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 marL="96520" marR="96520"/>
                </a:tc>
              </a:tr>
              <a:tr h="1158508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Второй этап  </a:t>
                      </a:r>
                      <a:endParaRPr lang="ru-RU" sz="2800" b="1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практический</a:t>
                      </a:r>
                      <a:endParaRPr lang="ru-RU" sz="2800" b="1" dirty="0" smtClean="0"/>
                    </a:p>
                    <a:p>
                      <a:endParaRPr lang="ru-RU" sz="2800" b="1" dirty="0"/>
                    </a:p>
                  </a:txBody>
                  <a:tcPr marL="96520" marR="96520"/>
                </a:tc>
              </a:tr>
              <a:tr h="635311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Третий этап </a:t>
                      </a:r>
                      <a:endParaRPr lang="ru-RU" sz="2800" b="1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заключительный</a:t>
                      </a:r>
                      <a:endParaRPr lang="ru-RU" sz="2800" b="1" dirty="0"/>
                    </a:p>
                  </a:txBody>
                  <a:tcPr marL="96520" marR="965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460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Социальное партнерство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480905"/>
              </p:ext>
            </p:extLst>
          </p:nvPr>
        </p:nvGraphicFramePr>
        <p:xfrm>
          <a:off x="304800" y="2276871"/>
          <a:ext cx="8686800" cy="3816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40376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близлежащий социум </a:t>
                      </a:r>
                      <a:endParaRPr lang="ru-RU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окружающий социум.</a:t>
                      </a:r>
                      <a:endParaRPr lang="ru-RU" dirty="0"/>
                    </a:p>
                  </a:txBody>
                  <a:tcPr marL="96520" marR="96520"/>
                </a:tc>
              </a:tr>
              <a:tr h="4037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МЧС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696912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инспекция по пропаганде ОГИБДД ОМВД России по АМР 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6969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специалисты 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Центральная детская библиотека   имени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Г.Тукая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4037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Альметьевское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лесничество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4037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школа № 3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4037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школа № 16 </a:t>
                      </a:r>
                      <a:endParaRPr lang="ru-RU" b="1" dirty="0"/>
                    </a:p>
                  </a:txBody>
                  <a:tcPr marL="96520" marR="96520"/>
                </a:tc>
              </a:tr>
              <a:tr h="4037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Альметьевский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детский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</a:t>
                      </a:r>
                      <a:endParaRPr lang="ru-RU" b="1" dirty="0"/>
                    </a:p>
                  </a:txBody>
                  <a:tcPr marL="96520" marR="965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6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Встреча с сотрудниками МЧС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7" descr="C:\Users\Светлана\Desktop\фото пожарные 2016\DSC06129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2348880"/>
            <a:ext cx="5280887" cy="449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7" descr="C:\Users\Светлана\Desktop\фото пожарные 2016\DSC0612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84784"/>
            <a:ext cx="4788024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76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247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Семейные   </a:t>
            </a:r>
            <a:r>
              <a:rPr 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агитлистовки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«Чтобы не было беды»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136904" cy="5805264"/>
          </a:xfrm>
        </p:spPr>
      </p:pic>
    </p:spTree>
    <p:extLst>
      <p:ext uri="{BB962C8B-B14F-4D97-AF65-F5344CB8AC3E}">
        <p14:creationId xmlns:p14="http://schemas.microsoft.com/office/powerpoint/2010/main" val="3726315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Встреча с  инспектором  по пропаганде ОГИБДД ОМВД России по АМР </a:t>
            </a:r>
            <a:r>
              <a:rPr lang="ru-RU" sz="20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 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2" descr="D:\DoKyMeHTbl\Desktop\2016\фото д-с\фото 2022 ПДД\IMG-20220128-WA00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500" y="2708525"/>
            <a:ext cx="5528603" cy="414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DoKyMeHTbl\Desktop\2016\фото д-с\фото 2022 ПДД\IMG-20220128-WA00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2977" y="1285602"/>
            <a:ext cx="4531023" cy="339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939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Тематическая  экскурсия  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«Зеленая планета»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в центральную детскую  библиотеку 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 descr="D:\DoKyMeHTbl\Desktop\2016\фото д-с\экскурсия в библиотеку 2018\20180710_0958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484784"/>
            <a:ext cx="9007896" cy="533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545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189</Words>
  <Application>Microsoft Office PowerPoint</Application>
  <PresentationFormat>Экран (4:3)</PresentationFormat>
  <Paragraphs>50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Муниципальное бюджетное дошкольное образовательное учреждение «Центр развития ребенка – детский сад № 50 «Лэйсэн» г. Альметьевска»</vt:lpstr>
      <vt:lpstr>Презентация PowerPoint</vt:lpstr>
      <vt:lpstr>Задачи</vt:lpstr>
      <vt:lpstr>Этапы взаимодействия</vt:lpstr>
      <vt:lpstr>Социальное партнерство</vt:lpstr>
      <vt:lpstr>Встреча с сотрудниками МЧС</vt:lpstr>
      <vt:lpstr>Семейные   агитлистовки «Чтобы не было беды»</vt:lpstr>
      <vt:lpstr>Встреча с  инспектором  по пропаганде ОГИБДД ОМВД России по АМР  </vt:lpstr>
      <vt:lpstr>Тематическая  экскурсия   «Зеленая планета»  в центральную детскую  библиотеку </vt:lpstr>
      <vt:lpstr>Презентация PowerPoint</vt:lpstr>
      <vt:lpstr>Встреча с представителями Альметьевского лесничества</vt:lpstr>
      <vt:lpstr>Презентация PowerPoint</vt:lpstr>
      <vt:lpstr>Видеообращение  третьеклассников СОШ № 3 к детям МБДОУ «ЦРР-д/с № 50 «Лэйсэн»  г. Альметьевска </vt:lpstr>
      <vt:lpstr>совместный проект «Чистота-залог здоровья»  первоклассники  СОШ №16 и дети МБДОУ № 50 «Лэйсэн» г. Альметьевска</vt:lpstr>
      <vt:lpstr>Подарки своими руками детям детского дома  г. Альметьевска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DoKyMeHTbl</dc:creator>
  <cp:lastModifiedBy>DoKyMeHTbl</cp:lastModifiedBy>
  <cp:revision>13</cp:revision>
  <dcterms:created xsi:type="dcterms:W3CDTF">2022-04-29T13:18:44Z</dcterms:created>
  <dcterms:modified xsi:type="dcterms:W3CDTF">2022-05-04T08:09:55Z</dcterms:modified>
</cp:coreProperties>
</file>